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5" r:id="rId2"/>
    <p:sldId id="369" r:id="rId3"/>
    <p:sldId id="370" r:id="rId4"/>
    <p:sldId id="368" r:id="rId5"/>
    <p:sldId id="371" r:id="rId6"/>
    <p:sldId id="380" r:id="rId7"/>
    <p:sldId id="381" r:id="rId8"/>
    <p:sldId id="382" r:id="rId9"/>
    <p:sldId id="383" r:id="rId10"/>
    <p:sldId id="384" r:id="rId11"/>
    <p:sldId id="290" r:id="rId12"/>
    <p:sldId id="330" r:id="rId13"/>
    <p:sldId id="377" r:id="rId14"/>
    <p:sldId id="331" r:id="rId15"/>
    <p:sldId id="332" r:id="rId16"/>
    <p:sldId id="366" r:id="rId17"/>
    <p:sldId id="378" r:id="rId18"/>
    <p:sldId id="379" r:id="rId19"/>
    <p:sldId id="387" r:id="rId20"/>
    <p:sldId id="388" r:id="rId21"/>
    <p:sldId id="390" r:id="rId22"/>
    <p:sldId id="389" r:id="rId23"/>
    <p:sldId id="391" r:id="rId24"/>
    <p:sldId id="364" r:id="rId25"/>
    <p:sldId id="372" r:id="rId26"/>
    <p:sldId id="373" r:id="rId27"/>
    <p:sldId id="322" r:id="rId28"/>
    <p:sldId id="323" r:id="rId29"/>
    <p:sldId id="311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EF88-36C6-48D1-B117-4A4D9864992B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205B5-8441-4AEA-8005-B114242BC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05B5-8441-4AEA-8005-B114242BC8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78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6C20-F4B4-4B73-A770-7DF0CE715E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B5AD-BD6E-4762-A8DC-D797135BD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E:\albam\_2\New%20folder\op4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5902" y="394151"/>
            <a:ext cx="259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448800" cy="14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8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00600"/>
            <a:ext cx="91440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বড়োজোর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ফল্গুর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সংসারটাকে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শুষিয়া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লইয়াছেন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133600" y="152400"/>
            <a:ext cx="4876800" cy="9906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মামা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23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" y="3962400"/>
            <a:ext cx="9067800" cy="28727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/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ভাগ্যদেবতাদের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এজেন্ট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ধনীর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আসিবে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হেঁট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আসিবে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অস্থিমজ্জায়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C:\Users\USER\Documents\2nd P.P\Pictures\Download Picture College\HAIMONTI\hoimonti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70560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56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648200"/>
            <a:ext cx="8305800" cy="19920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/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হরিশ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কানপুরে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ছুটিতে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ওহে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3" descr="C:\Users\USER\Documents\2nd P.P\Pictures\Download Picture College\HAIMONTI\hoimonti\sssss\sada-sida muk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096000" cy="4087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4174" y="4419600"/>
            <a:ext cx="8839200" cy="22705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খবরটাই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গুরুতর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যেমনটি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বংশে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লক্ষ্মীর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মঙ্গলঘট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তাহা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বলিলেই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USER\Desktop\Aporichita\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74" y="260073"/>
            <a:ext cx="3559626" cy="408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Aporichita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262" y="260074"/>
            <a:ext cx="4051738" cy="393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87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53000"/>
            <a:ext cx="9144000" cy="1981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কেবলই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করিতেছেন-কিন্তু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করিতেছে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8936" y="565086"/>
            <a:ext cx="5552464" cy="393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কলিকাতার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পৃথিবীটা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সমস্তটাকেই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আন্ডামান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বলিয়া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জানেন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কোন্নগর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গিয়েছিলেন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মনু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হইতেন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হাবড়ার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পুল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হওয়াটাকে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সংহিতায়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ocuments\Aporichita\Andaman d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" y="223445"/>
            <a:ext cx="3634090" cy="37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Aporichita\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641" y="199794"/>
            <a:ext cx="3514725" cy="20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cuments\Aporichita\man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99794"/>
            <a:ext cx="1749316" cy="20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Aporichita\kannog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091" y="2209800"/>
            <a:ext cx="52482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l="-5000" r="-5000" b="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38600"/>
            <a:ext cx="91440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কন্যাকে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আশীর্বাদ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যাহাকে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বিনুদাদা,আমার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পিসততো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বিনুদাদার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আঁট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চলনসই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95800"/>
            <a:ext cx="91440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বিবাহ-উপলক্ষে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কন্যাপক্ষকেই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কলিকাতায়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শম্ভুনাথবাবু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চল্লিশের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গোঁফে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আরম্ভ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করিয়াছে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সুপুরুষ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oumitra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69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00300"/>
            <a:ext cx="9144000" cy="298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পাকাপাকি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গিয়াছিল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চতুর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বলিয়াই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অভিমান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কথাবার্তায়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কোথও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নই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ছিলই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তারপরে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ভরির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দরের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হইবে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সেও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বাঁধাবাঁধি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গিয়াছিল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ocuments\2nd P.P\Pictures\Download Picture College\HAIMONTI\hoimonti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8625"/>
            <a:ext cx="46482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Aporichita\t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805" y="462455"/>
            <a:ext cx="4092271" cy="32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17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cuments\Aporichita\mak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68" y="165536"/>
            <a:ext cx="4495800" cy="34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ocuments\Aporichita\maka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674" y="3695483"/>
            <a:ext cx="4479968" cy="298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Oval 5"/>
          <p:cNvSpPr/>
          <p:nvPr/>
        </p:nvSpPr>
        <p:spPr>
          <a:xfrm>
            <a:off x="0" y="3886200"/>
            <a:ext cx="4419600" cy="2514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গুণহীন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609600"/>
            <a:ext cx="4419600" cy="274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7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1200" y="4549676"/>
            <a:ext cx="3352800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একাদশ-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399" y="1"/>
            <a:ext cx="32004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সুপ্রিয়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5" name="Picture 4" descr="20161118_20484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89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104 L 0.65 -0.011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porichita\du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155" y="1"/>
            <a:ext cx="392923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06680" y="533400"/>
            <a:ext cx="271272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অন্নপূর্ণা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76600" y="4800600"/>
            <a:ext cx="5585460" cy="2057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অন্নে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পরিপূর্ণা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4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Aporichita\ganesh-311x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41643"/>
            <a:ext cx="7315200" cy="35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948228" y="105102"/>
            <a:ext cx="3200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গজানন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5029200"/>
            <a:ext cx="74676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গণেশ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Aporichita\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52"/>
          <a:stretch/>
        </p:blipFill>
        <p:spPr bwMode="auto">
          <a:xfrm>
            <a:off x="0" y="1087790"/>
            <a:ext cx="9143999" cy="41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974428" y="32557"/>
            <a:ext cx="3200400" cy="80827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অন্তঃপুর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5334001"/>
            <a:ext cx="5094891" cy="141889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অন্দর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ভেতরবাড়ি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1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24200" y="0"/>
            <a:ext cx="3200400" cy="7278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স্বয়ংবরা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6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Aporichita\h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5263"/>
            <a:ext cx="5410199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Aporichita\pip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14678"/>
            <a:ext cx="5863771" cy="33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0" y="0"/>
            <a:ext cx="37338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গুড়গুড়ি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19800" y="3581400"/>
            <a:ext cx="2895600" cy="3276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আলবোল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নলযুক্ত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হুকাবিশেষ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Aporichita\Andaman d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9531"/>
            <a:ext cx="9144000" cy="3364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5054604"/>
            <a:ext cx="9144000" cy="1803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সীমানাভুক্ত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দ্বীপবিশেষ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252912"/>
            <a:ext cx="3352800" cy="6349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আন্দামান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53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Aporichita\m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9618"/>
            <a:ext cx="2495550" cy="34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Aporichita\Manu Samhita Bangla_thumb[5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6515"/>
            <a:ext cx="4953000" cy="36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-4648200" y="304800"/>
            <a:ext cx="3810000" cy="2286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মনু-বিধানকর্তা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শাস্ত্রপ্রণেতা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মুনিবিশেষ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9144000" y="3352800"/>
            <a:ext cx="4114800" cy="313470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সংহিতা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প্রণীত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আচরণবিধি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64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3.33333E-6 L 0.6333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4.44444E-6 L -0.475 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96" y="7257"/>
            <a:ext cx="9216571" cy="685074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2396" y="609600"/>
            <a:ext cx="1826025" cy="6858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1447800"/>
            <a:ext cx="5867400" cy="533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1981200"/>
            <a:ext cx="3505200" cy="4572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3048000"/>
            <a:ext cx="3505200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3505200"/>
            <a:ext cx="5867400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হরিশ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2438400"/>
            <a:ext cx="5867400" cy="609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3962400"/>
            <a:ext cx="3490686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কানপুরে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8081" y="4419600"/>
            <a:ext cx="5855119" cy="4572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4876800"/>
            <a:ext cx="3490686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হরিশ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5334000"/>
            <a:ext cx="5738446" cy="838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কন্যাকে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আশীর্বাদের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6248400"/>
            <a:ext cx="34290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বিনুদাদাকে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7" descr="C:\Users\Abir\AppData\Local\Microsoft\Windows\Temporary Internet Files\Content.IE5\6T1XMA6K\MM90028367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674" y="2956718"/>
            <a:ext cx="2501437" cy="344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Users\USER\Desktop\C\Robi-cop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39" r="11852" b="13873"/>
          <a:stretch/>
        </p:blipFill>
        <p:spPr bwMode="auto">
          <a:xfrm>
            <a:off x="2882152" y="94130"/>
            <a:ext cx="5998336" cy="12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8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685800"/>
            <a:ext cx="1905000" cy="6858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1524000"/>
            <a:ext cx="6925234" cy="63200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(৬)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600" y="2209800"/>
            <a:ext cx="6324600" cy="381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পত্রিকায়-কার্তিক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2352" y="3330386"/>
            <a:ext cx="5410200" cy="4572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3810000"/>
            <a:ext cx="5347448" cy="457198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(৮)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0" y="2667000"/>
            <a:ext cx="6898340" cy="6454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9972" y="4289610"/>
            <a:ext cx="5397932" cy="4572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4800600"/>
            <a:ext cx="5436028" cy="44823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(৯)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গজানন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1860" y="5293658"/>
            <a:ext cx="5397932" cy="4572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5791200"/>
            <a:ext cx="6934200" cy="46168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(১০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ফল্গু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6282550"/>
            <a:ext cx="6629400" cy="57544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অন্তঃসলিলা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:\Users\Abir\AppData\Local\Microsoft\Windows\Temporary Internet Files\Content.IE5\YDY0MSQE\MM9000437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46325"/>
            <a:ext cx="264791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C:\Users\USER\Desktop\C\Robi-copy1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39" r="11852" b="13873"/>
          <a:stretch/>
        </p:blipFill>
        <p:spPr bwMode="auto">
          <a:xfrm>
            <a:off x="3145664" y="0"/>
            <a:ext cx="5998336" cy="15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" y="3429001"/>
            <a:ext cx="8951912" cy="3192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মাতৃ-আজ্ঞা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ঠেলিয়া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সম্মুখে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”-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মন্তব্যটির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যৌক্তিকতা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C:\Users\USER\Desktop\New folder (2)\house_christmas_colouring_pag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ocuments\2nd P.P\Pictures\Download Picture College\HAIMONTI\aaa\ciu.somewherein.n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295400"/>
            <a:ext cx="1988807" cy="20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0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0405E-6 L 0.15382 -0.23028 C 0.18628 -0.28185 0.23455 -0.31075 0.28472 -0.31075 C 0.34219 -0.31075 0.38802 -0.28185 0.42048 -0.23028 L 0.57448 -4.10405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ocuments\2nd P.P\Pictures\Download Picture College\HAIMONTI\hoimonti\M M M\2012-04-1-1333293778-d41d8cd98f00b204e9800998ecf8427e441.5646260668_ebe0495b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4" t="8557" r="5438" b="8188"/>
          <a:stretch/>
        </p:blipFill>
        <p:spPr bwMode="auto">
          <a:xfrm>
            <a:off x="4369830" y="3505200"/>
            <a:ext cx="4570284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USER\Documents\2nd P.P\Pictures\Download Picture College\HAIMONTI\hoimonti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71148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648200" y="381000"/>
            <a:ext cx="4114800" cy="2667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smtClean="0">
                <a:latin typeface="SutonnyMJ" pitchFamily="2" charset="0"/>
                <a:cs typeface="NikoshBAN" pitchFamily="2" charset="0"/>
              </a:rPr>
              <a:t>5/2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3810000"/>
            <a:ext cx="3886200" cy="2667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অপরিচিতা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92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.S.A\CD Backup\sohel sir\PICTURE\AMINATED\THANKS\flowers_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52400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1118_20484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StarFlowers-Sky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000"/>
          <a:stretch>
            <a:fillRect/>
          </a:stretch>
        </p:blipFill>
        <p:spPr bwMode="auto">
          <a:xfrm>
            <a:off x="0" y="5029200"/>
            <a:ext cx="9128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600" y="1295401"/>
            <a:ext cx="706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2600" y="24384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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NikoshBAN" pitchFamily="2" charset="0"/>
                <a:sym typeface="Wingdings 2" pitchFamily="18" charset="2"/>
              </a:rPr>
              <a:t>cvV‡k‡l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NikoshBAN" pitchFamily="2" charset="0"/>
                <a:sym typeface="Wingdings 2" pitchFamily="18" charset="2"/>
              </a:rPr>
              <a:t>wk¶v_©xiv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NikoshBAN" pitchFamily="2" charset="0"/>
                <a:sym typeface="Wingdings 2" pitchFamily="18" charset="2"/>
              </a:rPr>
              <a:t>---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3124201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>
              <a:buFontTx/>
              <a:buAutoNum type="arabicParenR"/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jLK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m¤ú‡K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ej‡Z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cvi‡e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</a:p>
          <a:p>
            <a:pPr marL="742950" indent="-742950" algn="just">
              <a:buFontTx/>
              <a:buAutoNum type="arabicParenR"/>
            </a:pP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mie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cvV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Ki‡Z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cvi‡e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</a:p>
          <a:p>
            <a:pPr marL="742950" indent="-742950" algn="just"/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3)   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KwVb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k‡ãi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A_©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ej‡Z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cvi‡e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2898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04800"/>
            <a:ext cx="7391400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6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64" y="4343400"/>
            <a:ext cx="8991600" cy="236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চুকাইয়াছি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ছেলেবেলায়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পণ্ডিতমশায়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পাইয়াছিলেন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Aporichita\shim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50"/>
            <a:ext cx="4391773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Aporichita\mak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839" y="266700"/>
            <a:ext cx="4439861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83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95800"/>
            <a:ext cx="8991600" cy="220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ওকালতি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রোজগার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করিয়াছেন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নিমেষমাত্রও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esktop\Aporichita\lowy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070" y="218841"/>
            <a:ext cx="3200400" cy="38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-3657606" y="3429000"/>
            <a:ext cx="2895606" cy="1524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wnloads\5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8842"/>
            <a:ext cx="5334289" cy="27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034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1.11111E-6 L 0.4397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8" y="4419600"/>
            <a:ext cx="8991600" cy="228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গরিবের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তাই,আমরা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না,আমাকেও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ভুলিতে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কোলই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মানুষ-বোধ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পুরাপুরি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ocuments\Aporichita\ma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2582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9753600" y="2286000"/>
            <a:ext cx="3352800" cy="1905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ownloads\5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533428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70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4.44444E-6 L -0.475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10200"/>
            <a:ext cx="9144000" cy="13426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আজও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দেখিলে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হইবে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অন্নপূর্ণার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গজাননের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ছোটো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ভাইটি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Aporichita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52"/>
            <a:ext cx="9144000" cy="4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-3429000" y="1600200"/>
            <a:ext cx="3047994" cy="1905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গণেশ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81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0416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696</Words>
  <Application>Microsoft Office PowerPoint</Application>
  <PresentationFormat>On-screen Show (4:3)</PresentationFormat>
  <Paragraphs>78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lab-04</dc:creator>
  <cp:lastModifiedBy>Lotus computer</cp:lastModifiedBy>
  <cp:revision>900</cp:revision>
  <dcterms:created xsi:type="dcterms:W3CDTF">2012-06-20T07:30:53Z</dcterms:created>
  <dcterms:modified xsi:type="dcterms:W3CDTF">2016-12-23T05:12:40Z</dcterms:modified>
</cp:coreProperties>
</file>